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" y="709930"/>
            <a:ext cx="11590020" cy="54381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485140"/>
            <a:ext cx="11746230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765" y="344805"/>
            <a:ext cx="11240135" cy="6168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636905"/>
            <a:ext cx="11918315" cy="55835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134620"/>
            <a:ext cx="11734800" cy="65887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254635"/>
            <a:ext cx="11586845" cy="6446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635" y="264160"/>
            <a:ext cx="11097260" cy="6329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" y="735330"/>
            <a:ext cx="11694160" cy="56172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340" y="300990"/>
            <a:ext cx="11330305" cy="6256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470" y="241300"/>
            <a:ext cx="11020425" cy="65449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295" y="215900"/>
            <a:ext cx="11280775" cy="64268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" y="449580"/>
            <a:ext cx="11581765" cy="61042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345" y="174625"/>
            <a:ext cx="11496675" cy="65081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647065"/>
            <a:ext cx="11023600" cy="55638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274955"/>
            <a:ext cx="11840845" cy="60686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30" y="607060"/>
            <a:ext cx="11483975" cy="56438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580" y="237490"/>
            <a:ext cx="11039475" cy="63823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SimSun</vt:lpstr>
      <vt:lpstr>Wingdings</vt:lpstr>
      <vt:lpstr>DejaVu Sans</vt:lpstr>
      <vt:lpstr>Microsoft YaHei</vt:lpstr>
      <vt:lpstr>Droid Sans Fallback</vt:lpstr>
      <vt:lpstr>Arial Unicode MS</vt:lpstr>
      <vt:lpstr>Arial Black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9</cp:revision>
  <dcterms:created xsi:type="dcterms:W3CDTF">2023-04-16T16:32:34Z</dcterms:created>
  <dcterms:modified xsi:type="dcterms:W3CDTF">2023-04-16T16:32:34Z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